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8" r:id="rId4"/>
    <p:sldId id="269" r:id="rId5"/>
    <p:sldId id="270" r:id="rId6"/>
    <p:sldId id="258" r:id="rId7"/>
    <p:sldId id="259" r:id="rId8"/>
    <p:sldId id="261" r:id="rId9"/>
    <p:sldId id="260" r:id="rId10"/>
    <p:sldId id="266" r:id="rId11"/>
    <p:sldId id="271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F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/>
    <p:restoredTop sz="94666"/>
  </p:normalViewPr>
  <p:slideViewPr>
    <p:cSldViewPr snapToGrid="0" snapToObjects="1">
      <p:cViewPr varScale="1">
        <p:scale>
          <a:sx n="81" d="100"/>
          <a:sy n="81" d="100"/>
        </p:scale>
        <p:origin x="184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87AC49-2A37-EE44-8945-A10A63E3E07E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5EAEB5FD-4CE4-E144-A138-FD4493F55FC4}">
      <dgm:prSet phldrT="[Text]"/>
      <dgm:spPr/>
      <dgm:t>
        <a:bodyPr/>
        <a:lstStyle/>
        <a:p>
          <a:r>
            <a:rPr lang="en-US" dirty="0" smtClean="0"/>
            <a:t>Data Mining</a:t>
          </a:r>
          <a:endParaRPr lang="en-US" dirty="0"/>
        </a:p>
      </dgm:t>
    </dgm:pt>
    <dgm:pt modelId="{684DB5ED-111C-0B49-AECC-49F5855B9C55}" type="parTrans" cxnId="{36787925-B831-4E47-B80B-4565CA357E0F}">
      <dgm:prSet/>
      <dgm:spPr/>
      <dgm:t>
        <a:bodyPr/>
        <a:lstStyle/>
        <a:p>
          <a:endParaRPr lang="en-US"/>
        </a:p>
      </dgm:t>
    </dgm:pt>
    <dgm:pt modelId="{D94AA318-8214-FA45-AF3B-D4C3952B1A09}" type="sibTrans" cxnId="{36787925-B831-4E47-B80B-4565CA357E0F}">
      <dgm:prSet/>
      <dgm:spPr/>
      <dgm:t>
        <a:bodyPr/>
        <a:lstStyle/>
        <a:p>
          <a:endParaRPr lang="en-US"/>
        </a:p>
      </dgm:t>
    </dgm:pt>
    <dgm:pt modelId="{76CD5161-8AD2-5C47-8F1B-A9564B11FD70}">
      <dgm:prSet phldrT="[Text]"/>
      <dgm:spPr/>
      <dgm:t>
        <a:bodyPr/>
        <a:lstStyle/>
        <a:p>
          <a:r>
            <a:rPr lang="en-US" dirty="0" smtClean="0"/>
            <a:t>Machine learning</a:t>
          </a:r>
          <a:endParaRPr lang="en-US" dirty="0"/>
        </a:p>
      </dgm:t>
    </dgm:pt>
    <dgm:pt modelId="{D02AF3CC-63A8-8E48-94A7-7D5F528909C2}" type="parTrans" cxnId="{3560FEC2-C0A7-2344-BB88-19C706D68309}">
      <dgm:prSet/>
      <dgm:spPr/>
      <dgm:t>
        <a:bodyPr/>
        <a:lstStyle/>
        <a:p>
          <a:endParaRPr lang="en-US"/>
        </a:p>
      </dgm:t>
    </dgm:pt>
    <dgm:pt modelId="{21DC3D65-6CE4-5F47-A0C1-1F3641203A51}" type="sibTrans" cxnId="{3560FEC2-C0A7-2344-BB88-19C706D68309}">
      <dgm:prSet/>
      <dgm:spPr/>
      <dgm:t>
        <a:bodyPr/>
        <a:lstStyle/>
        <a:p>
          <a:endParaRPr lang="en-US"/>
        </a:p>
      </dgm:t>
    </dgm:pt>
    <dgm:pt modelId="{B450E3F8-795D-DF46-A074-70796538247B}">
      <dgm:prSet phldrT="[Text]"/>
      <dgm:spPr/>
      <dgm:t>
        <a:bodyPr/>
        <a:lstStyle/>
        <a:p>
          <a:r>
            <a:rPr lang="en-US" dirty="0" smtClean="0"/>
            <a:t>Predictive models</a:t>
          </a:r>
          <a:endParaRPr lang="en-US" dirty="0"/>
        </a:p>
      </dgm:t>
    </dgm:pt>
    <dgm:pt modelId="{DAEDA5D0-14A9-E04F-81FB-561E1C2A2896}" type="parTrans" cxnId="{CA884F52-1ACF-F440-BDF4-9285BDCE4181}">
      <dgm:prSet/>
      <dgm:spPr/>
      <dgm:t>
        <a:bodyPr/>
        <a:lstStyle/>
        <a:p>
          <a:endParaRPr lang="en-US"/>
        </a:p>
      </dgm:t>
    </dgm:pt>
    <dgm:pt modelId="{066F9A1D-72A4-0449-B97C-896735B9573C}" type="sibTrans" cxnId="{CA884F52-1ACF-F440-BDF4-9285BDCE4181}">
      <dgm:prSet/>
      <dgm:spPr/>
      <dgm:t>
        <a:bodyPr/>
        <a:lstStyle/>
        <a:p>
          <a:endParaRPr lang="en-US"/>
        </a:p>
      </dgm:t>
    </dgm:pt>
    <dgm:pt modelId="{3678334C-B817-A241-9410-E1B8BE5E1157}">
      <dgm:prSet phldrT="[Text]"/>
      <dgm:spPr/>
      <dgm:t>
        <a:bodyPr/>
        <a:lstStyle/>
        <a:p>
          <a:r>
            <a:rPr lang="ru-RU" dirty="0" smtClean="0"/>
            <a:t>С</a:t>
          </a:r>
          <a:r>
            <a:rPr lang="en-US" dirty="0" smtClean="0"/>
            <a:t>lusters of customers</a:t>
          </a:r>
          <a:endParaRPr lang="en-US" dirty="0"/>
        </a:p>
      </dgm:t>
    </dgm:pt>
    <dgm:pt modelId="{F34BFCD8-F85F-3E46-B8D1-C4EB46AD7A63}" type="parTrans" cxnId="{0809E0EF-C4E5-2048-B256-41625E6D6319}">
      <dgm:prSet/>
      <dgm:spPr/>
      <dgm:t>
        <a:bodyPr/>
        <a:lstStyle/>
        <a:p>
          <a:endParaRPr lang="en-US"/>
        </a:p>
      </dgm:t>
    </dgm:pt>
    <dgm:pt modelId="{B57E1247-92FC-A24E-975F-14D5C2027AF0}" type="sibTrans" cxnId="{0809E0EF-C4E5-2048-B256-41625E6D6319}">
      <dgm:prSet/>
      <dgm:spPr/>
      <dgm:t>
        <a:bodyPr/>
        <a:lstStyle/>
        <a:p>
          <a:endParaRPr lang="en-US"/>
        </a:p>
      </dgm:t>
    </dgm:pt>
    <dgm:pt modelId="{48705721-427E-E74B-AC70-5536B54771CF}">
      <dgm:prSet phldrT="[Text]"/>
      <dgm:spPr/>
      <dgm:t>
        <a:bodyPr/>
        <a:lstStyle/>
        <a:p>
          <a:r>
            <a:rPr lang="en-US" dirty="0" smtClean="0"/>
            <a:t>Ad units</a:t>
          </a:r>
          <a:endParaRPr lang="en-US" dirty="0"/>
        </a:p>
      </dgm:t>
    </dgm:pt>
    <dgm:pt modelId="{44B5BE79-6404-2C4C-BD16-612FD13C9CBF}" type="parTrans" cxnId="{DFDD7527-3D86-304D-821A-88E024AD175B}">
      <dgm:prSet/>
      <dgm:spPr/>
      <dgm:t>
        <a:bodyPr/>
        <a:lstStyle/>
        <a:p>
          <a:endParaRPr lang="en-US"/>
        </a:p>
      </dgm:t>
    </dgm:pt>
    <dgm:pt modelId="{15010AB5-F210-924D-B844-644FEE571E27}" type="sibTrans" cxnId="{DFDD7527-3D86-304D-821A-88E024AD175B}">
      <dgm:prSet/>
      <dgm:spPr/>
      <dgm:t>
        <a:bodyPr/>
        <a:lstStyle/>
        <a:p>
          <a:endParaRPr lang="en-US"/>
        </a:p>
      </dgm:t>
    </dgm:pt>
    <dgm:pt modelId="{5A7AC69C-23B5-2A47-9914-B9041137D785}">
      <dgm:prSet phldrT="[Text]"/>
      <dgm:spPr/>
      <dgm:t>
        <a:bodyPr/>
        <a:lstStyle/>
        <a:p>
          <a:r>
            <a:rPr lang="en-US" dirty="0" smtClean="0"/>
            <a:t>Behavioral units</a:t>
          </a:r>
          <a:endParaRPr lang="en-US" dirty="0"/>
        </a:p>
      </dgm:t>
    </dgm:pt>
    <dgm:pt modelId="{2A8AB457-D231-AC4C-9F59-C209E63AF895}" type="parTrans" cxnId="{E4E2F168-F3B3-D647-8D51-2E047CBFB3E4}">
      <dgm:prSet/>
      <dgm:spPr/>
      <dgm:t>
        <a:bodyPr/>
        <a:lstStyle/>
        <a:p>
          <a:endParaRPr lang="en-US"/>
        </a:p>
      </dgm:t>
    </dgm:pt>
    <dgm:pt modelId="{0B859EA9-AB43-AB44-A2E4-D46960878322}" type="sibTrans" cxnId="{E4E2F168-F3B3-D647-8D51-2E047CBFB3E4}">
      <dgm:prSet/>
      <dgm:spPr/>
      <dgm:t>
        <a:bodyPr/>
        <a:lstStyle/>
        <a:p>
          <a:endParaRPr lang="en-US"/>
        </a:p>
      </dgm:t>
    </dgm:pt>
    <dgm:pt modelId="{75EDF75F-BCFF-7A4E-8C9A-8F8D3850A7C6}">
      <dgm:prSet phldrT="[Text]"/>
      <dgm:spPr/>
      <dgm:t>
        <a:bodyPr/>
        <a:lstStyle/>
        <a:p>
          <a:r>
            <a:rPr lang="en-US" dirty="0" smtClean="0"/>
            <a:t>Communication units</a:t>
          </a:r>
          <a:endParaRPr lang="en-US" dirty="0"/>
        </a:p>
      </dgm:t>
    </dgm:pt>
    <dgm:pt modelId="{43D3BFAD-DA80-604D-BFDE-A4FB24264A64}" type="parTrans" cxnId="{2AE0631F-49A3-8140-8575-7129EE6BC528}">
      <dgm:prSet/>
      <dgm:spPr/>
      <dgm:t>
        <a:bodyPr/>
        <a:lstStyle/>
        <a:p>
          <a:endParaRPr lang="en-US"/>
        </a:p>
      </dgm:t>
    </dgm:pt>
    <dgm:pt modelId="{E3BC66B8-E529-2242-943D-AA4CAA4A2E00}" type="sibTrans" cxnId="{2AE0631F-49A3-8140-8575-7129EE6BC528}">
      <dgm:prSet/>
      <dgm:spPr/>
      <dgm:t>
        <a:bodyPr/>
        <a:lstStyle/>
        <a:p>
          <a:endParaRPr lang="en-US"/>
        </a:p>
      </dgm:t>
    </dgm:pt>
    <dgm:pt modelId="{57C74739-07DC-AD48-8E43-FB0A97F56887}" type="pres">
      <dgm:prSet presAssocID="{0D87AC49-2A37-EE44-8945-A10A63E3E07E}" presName="Name0" presStyleCnt="0">
        <dgm:presLayoutVars>
          <dgm:dir/>
          <dgm:resizeHandles val="exact"/>
        </dgm:presLayoutVars>
      </dgm:prSet>
      <dgm:spPr/>
    </dgm:pt>
    <dgm:pt modelId="{D69068E6-8499-8043-8E5D-DCCC766DEAEB}" type="pres">
      <dgm:prSet presAssocID="{5EAEB5FD-4CE4-E144-A138-FD4493F55FC4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0C2905-8364-5949-A5D8-DFE06EC16182}" type="pres">
      <dgm:prSet presAssocID="{D94AA318-8214-FA45-AF3B-D4C3952B1A09}" presName="sibTrans" presStyleLbl="sibTrans2D1" presStyleIdx="0" presStyleCnt="6"/>
      <dgm:spPr/>
      <dgm:t>
        <a:bodyPr/>
        <a:lstStyle/>
        <a:p>
          <a:endParaRPr lang="en-US"/>
        </a:p>
      </dgm:t>
    </dgm:pt>
    <dgm:pt modelId="{DC205D2E-0905-6B43-80B7-DD14EA842EA2}" type="pres">
      <dgm:prSet presAssocID="{D94AA318-8214-FA45-AF3B-D4C3952B1A09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A59E623C-2AED-1545-8B9A-016BB8F47EC0}" type="pres">
      <dgm:prSet presAssocID="{76CD5161-8AD2-5C47-8F1B-A9564B11FD70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7C93AE-A532-5E48-818A-7A494AEA4962}" type="pres">
      <dgm:prSet presAssocID="{21DC3D65-6CE4-5F47-A0C1-1F3641203A51}" presName="sibTrans" presStyleLbl="sibTrans2D1" presStyleIdx="1" presStyleCnt="6"/>
      <dgm:spPr/>
      <dgm:t>
        <a:bodyPr/>
        <a:lstStyle/>
        <a:p>
          <a:endParaRPr lang="en-US"/>
        </a:p>
      </dgm:t>
    </dgm:pt>
    <dgm:pt modelId="{3DFEC5AF-AB56-154C-88A4-AEBA247C7F62}" type="pres">
      <dgm:prSet presAssocID="{21DC3D65-6CE4-5F47-A0C1-1F3641203A51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83D2D9CF-2487-2D45-83B6-F624FD283C26}" type="pres">
      <dgm:prSet presAssocID="{B450E3F8-795D-DF46-A074-70796538247B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AF030F-F12E-CA4A-AE75-EBF8B9FEF405}" type="pres">
      <dgm:prSet presAssocID="{066F9A1D-72A4-0449-B97C-896735B9573C}" presName="sibTrans" presStyleLbl="sibTrans2D1" presStyleIdx="2" presStyleCnt="6"/>
      <dgm:spPr/>
      <dgm:t>
        <a:bodyPr/>
        <a:lstStyle/>
        <a:p>
          <a:endParaRPr lang="en-US"/>
        </a:p>
      </dgm:t>
    </dgm:pt>
    <dgm:pt modelId="{B8A7CE05-8D34-914E-9EC7-D7AAC460DEAB}" type="pres">
      <dgm:prSet presAssocID="{066F9A1D-72A4-0449-B97C-896735B9573C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9FDBA847-F878-1F49-92FF-E75753A39F6B}" type="pres">
      <dgm:prSet presAssocID="{3678334C-B817-A241-9410-E1B8BE5E1157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B3FB56-A436-1340-84B0-B5F5994C6EB4}" type="pres">
      <dgm:prSet presAssocID="{B57E1247-92FC-A24E-975F-14D5C2027AF0}" presName="sibTrans" presStyleLbl="sibTrans2D1" presStyleIdx="3" presStyleCnt="6"/>
      <dgm:spPr/>
      <dgm:t>
        <a:bodyPr/>
        <a:lstStyle/>
        <a:p>
          <a:endParaRPr lang="en-US"/>
        </a:p>
      </dgm:t>
    </dgm:pt>
    <dgm:pt modelId="{079FB6EF-3ED1-0B4C-91D8-767A4A36893E}" type="pres">
      <dgm:prSet presAssocID="{B57E1247-92FC-A24E-975F-14D5C2027AF0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0A525F8D-C1AA-114B-A970-732C5ACA7228}" type="pres">
      <dgm:prSet presAssocID="{48705721-427E-E74B-AC70-5536B54771CF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6DEC7C-27BB-9C4B-A5E9-63ECA1DBD514}" type="pres">
      <dgm:prSet presAssocID="{15010AB5-F210-924D-B844-644FEE571E27}" presName="sibTrans" presStyleLbl="sibTrans2D1" presStyleIdx="4" presStyleCnt="6"/>
      <dgm:spPr/>
      <dgm:t>
        <a:bodyPr/>
        <a:lstStyle/>
        <a:p>
          <a:endParaRPr lang="en-US"/>
        </a:p>
      </dgm:t>
    </dgm:pt>
    <dgm:pt modelId="{6017BCBF-FD1A-554B-AAD5-52EA436F69FB}" type="pres">
      <dgm:prSet presAssocID="{15010AB5-F210-924D-B844-644FEE571E27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2C6D5B82-8CB8-6446-94D4-5DDF40A62A4C}" type="pres">
      <dgm:prSet presAssocID="{5A7AC69C-23B5-2A47-9914-B9041137D785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30DF15-08F4-304B-87F2-A3D490971A2E}" type="pres">
      <dgm:prSet presAssocID="{0B859EA9-AB43-AB44-A2E4-D46960878322}" presName="sibTrans" presStyleLbl="sibTrans2D1" presStyleIdx="5" presStyleCnt="6"/>
      <dgm:spPr/>
      <dgm:t>
        <a:bodyPr/>
        <a:lstStyle/>
        <a:p>
          <a:endParaRPr lang="en-US"/>
        </a:p>
      </dgm:t>
    </dgm:pt>
    <dgm:pt modelId="{6F542608-3DC1-8646-AACA-B0F9A0021D14}" type="pres">
      <dgm:prSet presAssocID="{0B859EA9-AB43-AB44-A2E4-D46960878322}" presName="connectorText" presStyleLbl="sibTrans2D1" presStyleIdx="5" presStyleCnt="6"/>
      <dgm:spPr/>
      <dgm:t>
        <a:bodyPr/>
        <a:lstStyle/>
        <a:p>
          <a:endParaRPr lang="en-US"/>
        </a:p>
      </dgm:t>
    </dgm:pt>
    <dgm:pt modelId="{0FDB171E-24CA-6344-A788-F4E2E9973FDE}" type="pres">
      <dgm:prSet presAssocID="{75EDF75F-BCFF-7A4E-8C9A-8F8D3850A7C6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FCBE82D-13CC-6E40-9C82-8DE71DCA0C2B}" type="presOf" srcId="{B57E1247-92FC-A24E-975F-14D5C2027AF0}" destId="{079FB6EF-3ED1-0B4C-91D8-767A4A36893E}" srcOrd="1" destOrd="0" presId="urn:microsoft.com/office/officeart/2005/8/layout/process1"/>
    <dgm:cxn modelId="{7658643A-A667-CC4E-B0B7-3764C770E3F3}" type="presOf" srcId="{75EDF75F-BCFF-7A4E-8C9A-8F8D3850A7C6}" destId="{0FDB171E-24CA-6344-A788-F4E2E9973FDE}" srcOrd="0" destOrd="0" presId="urn:microsoft.com/office/officeart/2005/8/layout/process1"/>
    <dgm:cxn modelId="{DFDD7527-3D86-304D-821A-88E024AD175B}" srcId="{0D87AC49-2A37-EE44-8945-A10A63E3E07E}" destId="{48705721-427E-E74B-AC70-5536B54771CF}" srcOrd="4" destOrd="0" parTransId="{44B5BE79-6404-2C4C-BD16-612FD13C9CBF}" sibTransId="{15010AB5-F210-924D-B844-644FEE571E27}"/>
    <dgm:cxn modelId="{AAA7BFF3-31AC-4C4E-9C60-E23523791B78}" type="presOf" srcId="{76CD5161-8AD2-5C47-8F1B-A9564B11FD70}" destId="{A59E623C-2AED-1545-8B9A-016BB8F47EC0}" srcOrd="0" destOrd="0" presId="urn:microsoft.com/office/officeart/2005/8/layout/process1"/>
    <dgm:cxn modelId="{CBFB0B20-704D-6C45-A50C-C809CEF2BB4D}" type="presOf" srcId="{B57E1247-92FC-A24E-975F-14D5C2027AF0}" destId="{40B3FB56-A436-1340-84B0-B5F5994C6EB4}" srcOrd="0" destOrd="0" presId="urn:microsoft.com/office/officeart/2005/8/layout/process1"/>
    <dgm:cxn modelId="{9DF55057-2B9C-394A-91B6-173781741F73}" type="presOf" srcId="{D94AA318-8214-FA45-AF3B-D4C3952B1A09}" destId="{DC205D2E-0905-6B43-80B7-DD14EA842EA2}" srcOrd="1" destOrd="0" presId="urn:microsoft.com/office/officeart/2005/8/layout/process1"/>
    <dgm:cxn modelId="{F17108C8-F0B8-AD41-8FDE-74B9B1E78596}" type="presOf" srcId="{0B859EA9-AB43-AB44-A2E4-D46960878322}" destId="{6F542608-3DC1-8646-AACA-B0F9A0021D14}" srcOrd="1" destOrd="0" presId="urn:microsoft.com/office/officeart/2005/8/layout/process1"/>
    <dgm:cxn modelId="{6D67B1FC-FBA8-744E-9C52-3FB8EB48F803}" type="presOf" srcId="{5A7AC69C-23B5-2A47-9914-B9041137D785}" destId="{2C6D5B82-8CB8-6446-94D4-5DDF40A62A4C}" srcOrd="0" destOrd="0" presId="urn:microsoft.com/office/officeart/2005/8/layout/process1"/>
    <dgm:cxn modelId="{EE50CBE5-4273-F84F-B212-0FB7BD52A3D7}" type="presOf" srcId="{48705721-427E-E74B-AC70-5536B54771CF}" destId="{0A525F8D-C1AA-114B-A970-732C5ACA7228}" srcOrd="0" destOrd="0" presId="urn:microsoft.com/office/officeart/2005/8/layout/process1"/>
    <dgm:cxn modelId="{976F51FB-A551-194C-9812-912AD71DDF92}" type="presOf" srcId="{21DC3D65-6CE4-5F47-A0C1-1F3641203A51}" destId="{DA7C93AE-A532-5E48-818A-7A494AEA4962}" srcOrd="0" destOrd="0" presId="urn:microsoft.com/office/officeart/2005/8/layout/process1"/>
    <dgm:cxn modelId="{37D47CBD-174F-AF4E-9C08-40662615C527}" type="presOf" srcId="{066F9A1D-72A4-0449-B97C-896735B9573C}" destId="{71AF030F-F12E-CA4A-AE75-EBF8B9FEF405}" srcOrd="0" destOrd="0" presId="urn:microsoft.com/office/officeart/2005/8/layout/process1"/>
    <dgm:cxn modelId="{2AE0631F-49A3-8140-8575-7129EE6BC528}" srcId="{0D87AC49-2A37-EE44-8945-A10A63E3E07E}" destId="{75EDF75F-BCFF-7A4E-8C9A-8F8D3850A7C6}" srcOrd="6" destOrd="0" parTransId="{43D3BFAD-DA80-604D-BFDE-A4FB24264A64}" sibTransId="{E3BC66B8-E529-2242-943D-AA4CAA4A2E00}"/>
    <dgm:cxn modelId="{36787925-B831-4E47-B80B-4565CA357E0F}" srcId="{0D87AC49-2A37-EE44-8945-A10A63E3E07E}" destId="{5EAEB5FD-4CE4-E144-A138-FD4493F55FC4}" srcOrd="0" destOrd="0" parTransId="{684DB5ED-111C-0B49-AECC-49F5855B9C55}" sibTransId="{D94AA318-8214-FA45-AF3B-D4C3952B1A09}"/>
    <dgm:cxn modelId="{8380703B-01B2-1241-BF86-529D4A7FC437}" type="presOf" srcId="{0D87AC49-2A37-EE44-8945-A10A63E3E07E}" destId="{57C74739-07DC-AD48-8E43-FB0A97F56887}" srcOrd="0" destOrd="0" presId="urn:microsoft.com/office/officeart/2005/8/layout/process1"/>
    <dgm:cxn modelId="{DA92F45F-91CA-AF4B-B30F-2434FFC4A653}" type="presOf" srcId="{3678334C-B817-A241-9410-E1B8BE5E1157}" destId="{9FDBA847-F878-1F49-92FF-E75753A39F6B}" srcOrd="0" destOrd="0" presId="urn:microsoft.com/office/officeart/2005/8/layout/process1"/>
    <dgm:cxn modelId="{8B09722C-49C9-5744-A8AB-4DACE3D630F9}" type="presOf" srcId="{15010AB5-F210-924D-B844-644FEE571E27}" destId="{A76DEC7C-27BB-9C4B-A5E9-63ECA1DBD514}" srcOrd="0" destOrd="0" presId="urn:microsoft.com/office/officeart/2005/8/layout/process1"/>
    <dgm:cxn modelId="{1BD9A6DA-CDF2-A647-8538-425AC88568F3}" type="presOf" srcId="{D94AA318-8214-FA45-AF3B-D4C3952B1A09}" destId="{E30C2905-8364-5949-A5D8-DFE06EC16182}" srcOrd="0" destOrd="0" presId="urn:microsoft.com/office/officeart/2005/8/layout/process1"/>
    <dgm:cxn modelId="{0809E0EF-C4E5-2048-B256-41625E6D6319}" srcId="{0D87AC49-2A37-EE44-8945-A10A63E3E07E}" destId="{3678334C-B817-A241-9410-E1B8BE5E1157}" srcOrd="3" destOrd="0" parTransId="{F34BFCD8-F85F-3E46-B8D1-C4EB46AD7A63}" sibTransId="{B57E1247-92FC-A24E-975F-14D5C2027AF0}"/>
    <dgm:cxn modelId="{E4E2F168-F3B3-D647-8D51-2E047CBFB3E4}" srcId="{0D87AC49-2A37-EE44-8945-A10A63E3E07E}" destId="{5A7AC69C-23B5-2A47-9914-B9041137D785}" srcOrd="5" destOrd="0" parTransId="{2A8AB457-D231-AC4C-9F59-C209E63AF895}" sibTransId="{0B859EA9-AB43-AB44-A2E4-D46960878322}"/>
    <dgm:cxn modelId="{5C5AD397-2E62-2046-BB8F-8AA9F8DBEE7F}" type="presOf" srcId="{0B859EA9-AB43-AB44-A2E4-D46960878322}" destId="{8330DF15-08F4-304B-87F2-A3D490971A2E}" srcOrd="0" destOrd="0" presId="urn:microsoft.com/office/officeart/2005/8/layout/process1"/>
    <dgm:cxn modelId="{794C7AC3-8C6E-664F-B3AD-83231AFEB4F2}" type="presOf" srcId="{B450E3F8-795D-DF46-A074-70796538247B}" destId="{83D2D9CF-2487-2D45-83B6-F624FD283C26}" srcOrd="0" destOrd="0" presId="urn:microsoft.com/office/officeart/2005/8/layout/process1"/>
    <dgm:cxn modelId="{9090685A-D4C7-DE4D-A983-3541BECAE119}" type="presOf" srcId="{5EAEB5FD-4CE4-E144-A138-FD4493F55FC4}" destId="{D69068E6-8499-8043-8E5D-DCCC766DEAEB}" srcOrd="0" destOrd="0" presId="urn:microsoft.com/office/officeart/2005/8/layout/process1"/>
    <dgm:cxn modelId="{CA884F52-1ACF-F440-BDF4-9285BDCE4181}" srcId="{0D87AC49-2A37-EE44-8945-A10A63E3E07E}" destId="{B450E3F8-795D-DF46-A074-70796538247B}" srcOrd="2" destOrd="0" parTransId="{DAEDA5D0-14A9-E04F-81FB-561E1C2A2896}" sibTransId="{066F9A1D-72A4-0449-B97C-896735B9573C}"/>
    <dgm:cxn modelId="{6CF28C1C-E8A9-8E4E-B087-90D6DA18A401}" type="presOf" srcId="{21DC3D65-6CE4-5F47-A0C1-1F3641203A51}" destId="{3DFEC5AF-AB56-154C-88A4-AEBA247C7F62}" srcOrd="1" destOrd="0" presId="urn:microsoft.com/office/officeart/2005/8/layout/process1"/>
    <dgm:cxn modelId="{AD0E3C00-A94F-804F-BBF8-D5DBF008A0CB}" type="presOf" srcId="{066F9A1D-72A4-0449-B97C-896735B9573C}" destId="{B8A7CE05-8D34-914E-9EC7-D7AAC460DEAB}" srcOrd="1" destOrd="0" presId="urn:microsoft.com/office/officeart/2005/8/layout/process1"/>
    <dgm:cxn modelId="{3560FEC2-C0A7-2344-BB88-19C706D68309}" srcId="{0D87AC49-2A37-EE44-8945-A10A63E3E07E}" destId="{76CD5161-8AD2-5C47-8F1B-A9564B11FD70}" srcOrd="1" destOrd="0" parTransId="{D02AF3CC-63A8-8E48-94A7-7D5F528909C2}" sibTransId="{21DC3D65-6CE4-5F47-A0C1-1F3641203A51}"/>
    <dgm:cxn modelId="{A05F31BA-9E96-3849-9135-EDA4FF14C59F}" type="presOf" srcId="{15010AB5-F210-924D-B844-644FEE571E27}" destId="{6017BCBF-FD1A-554B-AAD5-52EA436F69FB}" srcOrd="1" destOrd="0" presId="urn:microsoft.com/office/officeart/2005/8/layout/process1"/>
    <dgm:cxn modelId="{AD1BE50A-2317-E142-BF8B-8515A6024F3E}" type="presParOf" srcId="{57C74739-07DC-AD48-8E43-FB0A97F56887}" destId="{D69068E6-8499-8043-8E5D-DCCC766DEAEB}" srcOrd="0" destOrd="0" presId="urn:microsoft.com/office/officeart/2005/8/layout/process1"/>
    <dgm:cxn modelId="{F5C90925-41F7-0D41-AD45-950CA62133AF}" type="presParOf" srcId="{57C74739-07DC-AD48-8E43-FB0A97F56887}" destId="{E30C2905-8364-5949-A5D8-DFE06EC16182}" srcOrd="1" destOrd="0" presId="urn:microsoft.com/office/officeart/2005/8/layout/process1"/>
    <dgm:cxn modelId="{980A8718-F553-9B40-BD7C-D1B6E6E3AF11}" type="presParOf" srcId="{E30C2905-8364-5949-A5D8-DFE06EC16182}" destId="{DC205D2E-0905-6B43-80B7-DD14EA842EA2}" srcOrd="0" destOrd="0" presId="urn:microsoft.com/office/officeart/2005/8/layout/process1"/>
    <dgm:cxn modelId="{4EEE5FF2-AE45-4C40-8122-1C4294539897}" type="presParOf" srcId="{57C74739-07DC-AD48-8E43-FB0A97F56887}" destId="{A59E623C-2AED-1545-8B9A-016BB8F47EC0}" srcOrd="2" destOrd="0" presId="urn:microsoft.com/office/officeart/2005/8/layout/process1"/>
    <dgm:cxn modelId="{0E74D355-4990-5945-A74E-1D29CDA937C2}" type="presParOf" srcId="{57C74739-07DC-AD48-8E43-FB0A97F56887}" destId="{DA7C93AE-A532-5E48-818A-7A494AEA4962}" srcOrd="3" destOrd="0" presId="urn:microsoft.com/office/officeart/2005/8/layout/process1"/>
    <dgm:cxn modelId="{5714C93B-6018-C540-94D8-2B5270A8CC92}" type="presParOf" srcId="{DA7C93AE-A532-5E48-818A-7A494AEA4962}" destId="{3DFEC5AF-AB56-154C-88A4-AEBA247C7F62}" srcOrd="0" destOrd="0" presId="urn:microsoft.com/office/officeart/2005/8/layout/process1"/>
    <dgm:cxn modelId="{06F037B2-A82B-A84E-9E97-4956D21B7F53}" type="presParOf" srcId="{57C74739-07DC-AD48-8E43-FB0A97F56887}" destId="{83D2D9CF-2487-2D45-83B6-F624FD283C26}" srcOrd="4" destOrd="0" presId="urn:microsoft.com/office/officeart/2005/8/layout/process1"/>
    <dgm:cxn modelId="{5DBF686A-A05E-6F40-B205-B1905478C08C}" type="presParOf" srcId="{57C74739-07DC-AD48-8E43-FB0A97F56887}" destId="{71AF030F-F12E-CA4A-AE75-EBF8B9FEF405}" srcOrd="5" destOrd="0" presId="urn:microsoft.com/office/officeart/2005/8/layout/process1"/>
    <dgm:cxn modelId="{44971DF2-5745-424B-A98D-54467209681A}" type="presParOf" srcId="{71AF030F-F12E-CA4A-AE75-EBF8B9FEF405}" destId="{B8A7CE05-8D34-914E-9EC7-D7AAC460DEAB}" srcOrd="0" destOrd="0" presId="urn:microsoft.com/office/officeart/2005/8/layout/process1"/>
    <dgm:cxn modelId="{A778CB6C-3045-3E4B-BF95-6A43AC23209B}" type="presParOf" srcId="{57C74739-07DC-AD48-8E43-FB0A97F56887}" destId="{9FDBA847-F878-1F49-92FF-E75753A39F6B}" srcOrd="6" destOrd="0" presId="urn:microsoft.com/office/officeart/2005/8/layout/process1"/>
    <dgm:cxn modelId="{810675C9-4ADB-334E-8D89-5D1335415BA9}" type="presParOf" srcId="{57C74739-07DC-AD48-8E43-FB0A97F56887}" destId="{40B3FB56-A436-1340-84B0-B5F5994C6EB4}" srcOrd="7" destOrd="0" presId="urn:microsoft.com/office/officeart/2005/8/layout/process1"/>
    <dgm:cxn modelId="{47000B09-93D1-5D49-BFE9-E962437CF2AF}" type="presParOf" srcId="{40B3FB56-A436-1340-84B0-B5F5994C6EB4}" destId="{079FB6EF-3ED1-0B4C-91D8-767A4A36893E}" srcOrd="0" destOrd="0" presId="urn:microsoft.com/office/officeart/2005/8/layout/process1"/>
    <dgm:cxn modelId="{F8C03821-9E9E-9A41-BD3C-1369C290A84D}" type="presParOf" srcId="{57C74739-07DC-AD48-8E43-FB0A97F56887}" destId="{0A525F8D-C1AA-114B-A970-732C5ACA7228}" srcOrd="8" destOrd="0" presId="urn:microsoft.com/office/officeart/2005/8/layout/process1"/>
    <dgm:cxn modelId="{71B48580-7245-7547-B2AA-8D143F1C7791}" type="presParOf" srcId="{57C74739-07DC-AD48-8E43-FB0A97F56887}" destId="{A76DEC7C-27BB-9C4B-A5E9-63ECA1DBD514}" srcOrd="9" destOrd="0" presId="urn:microsoft.com/office/officeart/2005/8/layout/process1"/>
    <dgm:cxn modelId="{AD4EA271-7124-D14A-9D5C-E8AA9920DFFE}" type="presParOf" srcId="{A76DEC7C-27BB-9C4B-A5E9-63ECA1DBD514}" destId="{6017BCBF-FD1A-554B-AAD5-52EA436F69FB}" srcOrd="0" destOrd="0" presId="urn:microsoft.com/office/officeart/2005/8/layout/process1"/>
    <dgm:cxn modelId="{B83E8A4E-7749-7245-BE79-9A99606926B1}" type="presParOf" srcId="{57C74739-07DC-AD48-8E43-FB0A97F56887}" destId="{2C6D5B82-8CB8-6446-94D4-5DDF40A62A4C}" srcOrd="10" destOrd="0" presId="urn:microsoft.com/office/officeart/2005/8/layout/process1"/>
    <dgm:cxn modelId="{BC2172F4-1461-B143-99AF-1AAEB494AC29}" type="presParOf" srcId="{57C74739-07DC-AD48-8E43-FB0A97F56887}" destId="{8330DF15-08F4-304B-87F2-A3D490971A2E}" srcOrd="11" destOrd="0" presId="urn:microsoft.com/office/officeart/2005/8/layout/process1"/>
    <dgm:cxn modelId="{499DD605-C4CD-EA45-8BA3-F0879451E1A7}" type="presParOf" srcId="{8330DF15-08F4-304B-87F2-A3D490971A2E}" destId="{6F542608-3DC1-8646-AACA-B0F9A0021D14}" srcOrd="0" destOrd="0" presId="urn:microsoft.com/office/officeart/2005/8/layout/process1"/>
    <dgm:cxn modelId="{01495D75-CED6-5B47-AB64-402F507F62BD}" type="presParOf" srcId="{57C74739-07DC-AD48-8E43-FB0A97F56887}" destId="{0FDB171E-24CA-6344-A788-F4E2E9973FDE}" srcOrd="1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9068E6-8499-8043-8E5D-DCCC766DEAEB}">
      <dsp:nvSpPr>
        <dsp:cNvPr id="0" name=""/>
        <dsp:cNvSpPr/>
      </dsp:nvSpPr>
      <dsp:spPr>
        <a:xfrm>
          <a:off x="3024" y="1918404"/>
          <a:ext cx="1145331" cy="6871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Data Mining</a:t>
          </a:r>
          <a:endParaRPr lang="en-US" sz="1000" kern="1200" dirty="0"/>
        </a:p>
      </dsp:txBody>
      <dsp:txXfrm>
        <a:off x="23151" y="1938531"/>
        <a:ext cx="1105077" cy="646944"/>
      </dsp:txXfrm>
    </dsp:sp>
    <dsp:sp modelId="{E30C2905-8364-5949-A5D8-DFE06EC16182}">
      <dsp:nvSpPr>
        <dsp:cNvPr id="0" name=""/>
        <dsp:cNvSpPr/>
      </dsp:nvSpPr>
      <dsp:spPr>
        <a:xfrm>
          <a:off x="1262888" y="2119982"/>
          <a:ext cx="242810" cy="2840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1262888" y="2176790"/>
        <a:ext cx="169967" cy="170426"/>
      </dsp:txXfrm>
    </dsp:sp>
    <dsp:sp modelId="{A59E623C-2AED-1545-8B9A-016BB8F47EC0}">
      <dsp:nvSpPr>
        <dsp:cNvPr id="0" name=""/>
        <dsp:cNvSpPr/>
      </dsp:nvSpPr>
      <dsp:spPr>
        <a:xfrm>
          <a:off x="1606488" y="1918404"/>
          <a:ext cx="1145331" cy="6871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Machine learning</a:t>
          </a:r>
          <a:endParaRPr lang="en-US" sz="1000" kern="1200" dirty="0"/>
        </a:p>
      </dsp:txBody>
      <dsp:txXfrm>
        <a:off x="1626615" y="1938531"/>
        <a:ext cx="1105077" cy="646944"/>
      </dsp:txXfrm>
    </dsp:sp>
    <dsp:sp modelId="{DA7C93AE-A532-5E48-818A-7A494AEA4962}">
      <dsp:nvSpPr>
        <dsp:cNvPr id="0" name=""/>
        <dsp:cNvSpPr/>
      </dsp:nvSpPr>
      <dsp:spPr>
        <a:xfrm>
          <a:off x="2866352" y="2119982"/>
          <a:ext cx="242810" cy="2840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2866352" y="2176790"/>
        <a:ext cx="169967" cy="170426"/>
      </dsp:txXfrm>
    </dsp:sp>
    <dsp:sp modelId="{83D2D9CF-2487-2D45-83B6-F624FD283C26}">
      <dsp:nvSpPr>
        <dsp:cNvPr id="0" name=""/>
        <dsp:cNvSpPr/>
      </dsp:nvSpPr>
      <dsp:spPr>
        <a:xfrm>
          <a:off x="3209952" y="1918404"/>
          <a:ext cx="1145331" cy="6871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Predictive models</a:t>
          </a:r>
          <a:endParaRPr lang="en-US" sz="1000" kern="1200" dirty="0"/>
        </a:p>
      </dsp:txBody>
      <dsp:txXfrm>
        <a:off x="3230079" y="1938531"/>
        <a:ext cx="1105077" cy="646944"/>
      </dsp:txXfrm>
    </dsp:sp>
    <dsp:sp modelId="{71AF030F-F12E-CA4A-AE75-EBF8B9FEF405}">
      <dsp:nvSpPr>
        <dsp:cNvPr id="0" name=""/>
        <dsp:cNvSpPr/>
      </dsp:nvSpPr>
      <dsp:spPr>
        <a:xfrm>
          <a:off x="4469816" y="2119982"/>
          <a:ext cx="242810" cy="2840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4469816" y="2176790"/>
        <a:ext cx="169967" cy="170426"/>
      </dsp:txXfrm>
    </dsp:sp>
    <dsp:sp modelId="{9FDBA847-F878-1F49-92FF-E75753A39F6B}">
      <dsp:nvSpPr>
        <dsp:cNvPr id="0" name=""/>
        <dsp:cNvSpPr/>
      </dsp:nvSpPr>
      <dsp:spPr>
        <a:xfrm>
          <a:off x="4813416" y="1918404"/>
          <a:ext cx="1145331" cy="6871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С</a:t>
          </a:r>
          <a:r>
            <a:rPr lang="en-US" sz="1000" kern="1200" dirty="0" smtClean="0"/>
            <a:t>lusters of customers</a:t>
          </a:r>
          <a:endParaRPr lang="en-US" sz="1000" kern="1200" dirty="0"/>
        </a:p>
      </dsp:txBody>
      <dsp:txXfrm>
        <a:off x="4833543" y="1938531"/>
        <a:ext cx="1105077" cy="646944"/>
      </dsp:txXfrm>
    </dsp:sp>
    <dsp:sp modelId="{40B3FB56-A436-1340-84B0-B5F5994C6EB4}">
      <dsp:nvSpPr>
        <dsp:cNvPr id="0" name=""/>
        <dsp:cNvSpPr/>
      </dsp:nvSpPr>
      <dsp:spPr>
        <a:xfrm>
          <a:off x="6073280" y="2119982"/>
          <a:ext cx="242810" cy="2840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6073280" y="2176790"/>
        <a:ext cx="169967" cy="170426"/>
      </dsp:txXfrm>
    </dsp:sp>
    <dsp:sp modelId="{0A525F8D-C1AA-114B-A970-732C5ACA7228}">
      <dsp:nvSpPr>
        <dsp:cNvPr id="0" name=""/>
        <dsp:cNvSpPr/>
      </dsp:nvSpPr>
      <dsp:spPr>
        <a:xfrm>
          <a:off x="6416880" y="1918404"/>
          <a:ext cx="1145331" cy="6871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Ad units</a:t>
          </a:r>
          <a:endParaRPr lang="en-US" sz="1000" kern="1200" dirty="0"/>
        </a:p>
      </dsp:txBody>
      <dsp:txXfrm>
        <a:off x="6437007" y="1938531"/>
        <a:ext cx="1105077" cy="646944"/>
      </dsp:txXfrm>
    </dsp:sp>
    <dsp:sp modelId="{A76DEC7C-27BB-9C4B-A5E9-63ECA1DBD514}">
      <dsp:nvSpPr>
        <dsp:cNvPr id="0" name=""/>
        <dsp:cNvSpPr/>
      </dsp:nvSpPr>
      <dsp:spPr>
        <a:xfrm>
          <a:off x="7676744" y="2119982"/>
          <a:ext cx="242810" cy="2840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7676744" y="2176790"/>
        <a:ext cx="169967" cy="170426"/>
      </dsp:txXfrm>
    </dsp:sp>
    <dsp:sp modelId="{2C6D5B82-8CB8-6446-94D4-5DDF40A62A4C}">
      <dsp:nvSpPr>
        <dsp:cNvPr id="0" name=""/>
        <dsp:cNvSpPr/>
      </dsp:nvSpPr>
      <dsp:spPr>
        <a:xfrm>
          <a:off x="8020344" y="1918404"/>
          <a:ext cx="1145331" cy="6871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Behavioral units</a:t>
          </a:r>
          <a:endParaRPr lang="en-US" sz="1000" kern="1200" dirty="0"/>
        </a:p>
      </dsp:txBody>
      <dsp:txXfrm>
        <a:off x="8040471" y="1938531"/>
        <a:ext cx="1105077" cy="646944"/>
      </dsp:txXfrm>
    </dsp:sp>
    <dsp:sp modelId="{8330DF15-08F4-304B-87F2-A3D490971A2E}">
      <dsp:nvSpPr>
        <dsp:cNvPr id="0" name=""/>
        <dsp:cNvSpPr/>
      </dsp:nvSpPr>
      <dsp:spPr>
        <a:xfrm>
          <a:off x="9280208" y="2119982"/>
          <a:ext cx="242810" cy="2840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9280208" y="2176790"/>
        <a:ext cx="169967" cy="170426"/>
      </dsp:txXfrm>
    </dsp:sp>
    <dsp:sp modelId="{0FDB171E-24CA-6344-A788-F4E2E9973FDE}">
      <dsp:nvSpPr>
        <dsp:cNvPr id="0" name=""/>
        <dsp:cNvSpPr/>
      </dsp:nvSpPr>
      <dsp:spPr>
        <a:xfrm>
          <a:off x="9623808" y="1918404"/>
          <a:ext cx="1145331" cy="6871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Communication units</a:t>
          </a:r>
          <a:endParaRPr lang="en-US" sz="1000" kern="1200" dirty="0"/>
        </a:p>
      </dsp:txBody>
      <dsp:txXfrm>
        <a:off x="9643935" y="1938531"/>
        <a:ext cx="1105077" cy="6469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AD8E5-1F65-214A-ABC2-748668413C08}" type="datetimeFigureOut">
              <a:rPr lang="en-US" smtClean="0"/>
              <a:t>4/20/16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E3DC4-D15E-E145-BDD0-B24A5B969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417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E3DC4-D15E-E145-BDD0-B24A5B9697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498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E3DC4-D15E-E145-BDD0-B24A5B9697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16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E3DC4-D15E-E145-BDD0-B24A5B9697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674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E3DC4-D15E-E145-BDD0-B24A5B9697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069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E3DC4-D15E-E145-BDD0-B24A5B9697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1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E3DC4-D15E-E145-BDD0-B24A5B9697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71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4/20/16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4/20/16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4/20/16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4/20/16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4/20/16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4/20/16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4/20/16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4/20/16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3.png"/><Relationship Id="rId21" Type="http://schemas.openxmlformats.org/officeDocument/2006/relationships/image" Target="../media/image4.png"/><Relationship Id="rId22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4/20/16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emf"/><Relationship Id="rId3" Type="http://schemas.openxmlformats.org/officeDocument/2006/relationships/image" Target="../media/image16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9.png"/><Relationship Id="rId5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Relationship Id="rId3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Going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0215" y="4777381"/>
            <a:ext cx="8825658" cy="861420"/>
          </a:xfrm>
        </p:spPr>
        <p:txBody>
          <a:bodyPr/>
          <a:lstStyle/>
          <a:p>
            <a:r>
              <a:rPr lang="ru-RU" dirty="0" smtClean="0"/>
              <a:t>Ошибки, уроки, </a:t>
            </a:r>
            <a:r>
              <a:rPr lang="ru-RU" dirty="0" err="1" smtClean="0"/>
              <a:t>инсайты</a:t>
            </a:r>
            <a:endParaRPr lang="ru-RU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ru-RU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384" y="515817"/>
            <a:ext cx="595923" cy="49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17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ФИНАЛЬНЫЙ СУПЕР РЕЗУЛЬТАТ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7328920"/>
              </p:ext>
            </p:extLst>
          </p:nvPr>
        </p:nvGraphicFramePr>
        <p:xfrm>
          <a:off x="892299" y="2052638"/>
          <a:ext cx="10772164" cy="4524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384" y="515817"/>
            <a:ext cx="595923" cy="49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5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TEMPLATEMONSTER.COM/UA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384" y="515817"/>
            <a:ext cx="595923" cy="49449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39" y="1705797"/>
            <a:ext cx="7528250" cy="4195762"/>
          </a:xfrm>
        </p:spPr>
      </p:pic>
      <p:sp>
        <p:nvSpPr>
          <p:cNvPr id="7" name="TextBox 6"/>
          <p:cNvSpPr txBox="1"/>
          <p:nvPr/>
        </p:nvSpPr>
        <p:spPr>
          <a:xfrm>
            <a:off x="8762907" y="3480512"/>
            <a:ext cx="2233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50% </a:t>
            </a:r>
            <a:r>
              <a:rPr lang="ru-RU" dirty="0" smtClean="0"/>
              <a:t>скидка </a:t>
            </a:r>
          </a:p>
          <a:p>
            <a:r>
              <a:rPr lang="ru-RU" dirty="0" err="1" smtClean="0"/>
              <a:t>Промокод</a:t>
            </a:r>
            <a:r>
              <a:rPr lang="ru-RU" dirty="0" smtClean="0"/>
              <a:t>: </a:t>
            </a:r>
            <a:r>
              <a:rPr lang="en-US" dirty="0" err="1" smtClean="0"/>
              <a:t>iforum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75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384" y="515817"/>
            <a:ext cx="595923" cy="4944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0"/>
            <a:ext cx="109728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80" y="310042"/>
            <a:ext cx="9404723" cy="1400530"/>
          </a:xfrm>
        </p:spPr>
        <p:txBody>
          <a:bodyPr/>
          <a:lstStyle/>
          <a:p>
            <a:r>
              <a:rPr lang="ru-RU" dirty="0" smtClean="0"/>
              <a:t>УДАЧНЫХ ЭКСПЕРИМЕНТОВ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01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ОНО ВАМ НАДО</a:t>
            </a:r>
            <a:r>
              <a:rPr lang="ru-RU" dirty="0" smtClean="0">
                <a:latin typeface="Arial" charset="0"/>
                <a:ea typeface="Arial" charset="0"/>
                <a:cs typeface="Arial" charset="0"/>
              </a:rPr>
              <a:t>?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 </a:t>
            </a:r>
            <a:r>
              <a:rPr lang="ru-RU" dirty="0" smtClean="0"/>
              <a:t>определить стратегию выхода на другие рынки (сами, партнер)</a:t>
            </a:r>
            <a:endParaRPr lang="ru-RU" dirty="0"/>
          </a:p>
          <a:p>
            <a:r>
              <a:rPr lang="ru-RU" dirty="0"/>
              <a:t> </a:t>
            </a:r>
            <a:r>
              <a:rPr lang="ru-RU" dirty="0" smtClean="0"/>
              <a:t>трансляция или локализация?</a:t>
            </a:r>
            <a:endParaRPr lang="ru-RU" dirty="0"/>
          </a:p>
          <a:p>
            <a:r>
              <a:rPr lang="ru-RU" dirty="0"/>
              <a:t> </a:t>
            </a:r>
            <a:r>
              <a:rPr lang="ru-RU" dirty="0" smtClean="0"/>
              <a:t>юридические аспекты</a:t>
            </a:r>
            <a:endParaRPr lang="ru-RU" dirty="0"/>
          </a:p>
          <a:p>
            <a:r>
              <a:rPr lang="ru-RU" dirty="0"/>
              <a:t> </a:t>
            </a:r>
            <a:r>
              <a:rPr lang="ru-RU" dirty="0" smtClean="0"/>
              <a:t>брэндинг </a:t>
            </a:r>
            <a:r>
              <a:rPr lang="en-US" dirty="0" smtClean="0"/>
              <a:t>(</a:t>
            </a:r>
            <a:r>
              <a:rPr lang="en-US" dirty="0" err="1" smtClean="0"/>
              <a:t>Wix</a:t>
            </a:r>
            <a:r>
              <a:rPr lang="en-US" dirty="0" smtClean="0"/>
              <a:t> case)</a:t>
            </a:r>
            <a:endParaRPr lang="ru-RU" dirty="0"/>
          </a:p>
          <a:p>
            <a:r>
              <a:rPr lang="ru-RU" dirty="0"/>
              <a:t> </a:t>
            </a:r>
            <a:r>
              <a:rPr lang="ru-RU" dirty="0" smtClean="0"/>
              <a:t>платежные инструменты</a:t>
            </a:r>
            <a:endParaRPr lang="ru-RU" dirty="0"/>
          </a:p>
          <a:p>
            <a:r>
              <a:rPr lang="ru-RU" dirty="0"/>
              <a:t> </a:t>
            </a:r>
            <a:r>
              <a:rPr lang="ru-RU" dirty="0" smtClean="0"/>
              <a:t>особенности национальной охоты</a:t>
            </a:r>
            <a:endParaRPr lang="ru-RU" dirty="0"/>
          </a:p>
          <a:p>
            <a:r>
              <a:rPr lang="ru-RU" dirty="0"/>
              <a:t>а</a:t>
            </a:r>
            <a:r>
              <a:rPr lang="ru-RU" dirty="0" smtClean="0"/>
              <a:t>даптивный маркетинг (выжимка). </a:t>
            </a:r>
            <a:endParaRPr lang="ru-RU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384" y="515817"/>
            <a:ext cx="595923" cy="49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0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МОЖНО ВЫЙТИ НА РЫНОК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604062"/>
            <a:ext cx="4345510" cy="4195481"/>
          </a:xfrm>
        </p:spPr>
        <p:txBody>
          <a:bodyPr>
            <a:normAutofit/>
          </a:bodyPr>
          <a:lstStyle/>
          <a:p>
            <a:r>
              <a:rPr lang="ru-RU" dirty="0" smtClean="0"/>
              <a:t>исследование рынка</a:t>
            </a:r>
          </a:p>
          <a:p>
            <a:r>
              <a:rPr lang="ru-RU" dirty="0"/>
              <a:t>п</a:t>
            </a:r>
            <a:r>
              <a:rPr lang="ru-RU" dirty="0" smtClean="0"/>
              <a:t>лан маркетинга</a:t>
            </a:r>
          </a:p>
          <a:p>
            <a:r>
              <a:rPr lang="ru-RU" dirty="0"/>
              <a:t>л</a:t>
            </a:r>
            <a:r>
              <a:rPr lang="ru-RU" dirty="0" smtClean="0"/>
              <a:t>окализация</a:t>
            </a:r>
          </a:p>
          <a:p>
            <a:r>
              <a:rPr lang="ru-RU" dirty="0"/>
              <a:t>з</a:t>
            </a:r>
            <a:r>
              <a:rPr lang="ru-RU" dirty="0" smtClean="0"/>
              <a:t>апуск</a:t>
            </a:r>
          </a:p>
          <a:p>
            <a:r>
              <a:rPr lang="ru-RU" dirty="0"/>
              <a:t>н</a:t>
            </a:r>
            <a:r>
              <a:rPr lang="ru-RU" dirty="0" smtClean="0"/>
              <a:t>аказание невиновных</a:t>
            </a:r>
          </a:p>
          <a:p>
            <a:r>
              <a:rPr lang="ru-RU" dirty="0"/>
              <a:t>н</a:t>
            </a:r>
            <a:r>
              <a:rPr lang="ru-RU" dirty="0" smtClean="0"/>
              <a:t>аграждение непричастных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384" y="515817"/>
            <a:ext cx="595923" cy="4944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3312" y="2050437"/>
            <a:ext cx="2456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/>
              <a:t>САМОСТОЯТЕЛЬНО</a:t>
            </a:r>
            <a:endParaRPr lang="en-US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6582426" y="2050437"/>
            <a:ext cx="2534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/>
              <a:t>ЧЕРЕЗ ПАРТНЕРА (</a:t>
            </a:r>
            <a:r>
              <a:rPr lang="ru-RU" u="sng" dirty="0" err="1" smtClean="0"/>
              <a:t>ов</a:t>
            </a:r>
            <a:r>
              <a:rPr lang="ru-RU" u="sng" dirty="0" smtClean="0"/>
              <a:t>)</a:t>
            </a:r>
            <a:endParaRPr lang="en-US" u="sng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582425" y="2590185"/>
            <a:ext cx="502920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ru-RU" dirty="0" smtClean="0"/>
              <a:t>исследование рынка</a:t>
            </a:r>
          </a:p>
          <a:p>
            <a:r>
              <a:rPr lang="ru-RU" dirty="0"/>
              <a:t>в</a:t>
            </a:r>
            <a:r>
              <a:rPr lang="ru-RU" dirty="0" smtClean="0"/>
              <a:t>ыбрать партнера (</a:t>
            </a:r>
            <a:r>
              <a:rPr lang="ru-RU" dirty="0" err="1" smtClean="0"/>
              <a:t>ов</a:t>
            </a:r>
            <a:r>
              <a:rPr lang="ru-RU" dirty="0" smtClean="0"/>
              <a:t>)</a:t>
            </a:r>
          </a:p>
          <a:p>
            <a:r>
              <a:rPr lang="ru-RU" dirty="0" smtClean="0"/>
              <a:t>план маркетинга</a:t>
            </a:r>
          </a:p>
          <a:p>
            <a:r>
              <a:rPr lang="ru-RU" dirty="0"/>
              <a:t>л</a:t>
            </a:r>
            <a:r>
              <a:rPr lang="ru-RU" dirty="0" smtClean="0"/>
              <a:t>окализация</a:t>
            </a:r>
          </a:p>
          <a:p>
            <a:r>
              <a:rPr lang="ru-RU" dirty="0"/>
              <a:t>з</a:t>
            </a:r>
            <a:r>
              <a:rPr lang="ru-RU" dirty="0" smtClean="0"/>
              <a:t>апуск</a:t>
            </a:r>
          </a:p>
          <a:p>
            <a:r>
              <a:rPr lang="ru-RU" dirty="0"/>
              <a:t>д</a:t>
            </a:r>
            <a:r>
              <a:rPr lang="ru-RU" dirty="0" smtClean="0"/>
              <a:t>елимся прибылью (убытками)</a:t>
            </a:r>
          </a:p>
        </p:txBody>
      </p:sp>
    </p:spTree>
    <p:extLst>
      <p:ext uri="{BB962C8B-B14F-4D97-AF65-F5344CB8AC3E}">
        <p14:creationId xmlns:p14="http://schemas.microsoft.com/office/powerpoint/2010/main" val="183265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ТРАНСЛЯЦИЯ </a:t>
            </a:r>
            <a:r>
              <a:rPr lang="en-US" dirty="0" smtClean="0"/>
              <a:t>vs </a:t>
            </a:r>
            <a:r>
              <a:rPr lang="ru-RU" dirty="0" smtClean="0"/>
              <a:t>ЛОКАЛИЗАЦИЯ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384" y="515817"/>
            <a:ext cx="595923" cy="4944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37069"/>
          <a:stretch/>
        </p:blipFill>
        <p:spPr>
          <a:xfrm>
            <a:off x="646111" y="2988365"/>
            <a:ext cx="4509213" cy="14388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6612" y="1853248"/>
            <a:ext cx="6085466" cy="418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ЮРИДИЧЕСКИЕ АСПЕКТЫ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384" y="515817"/>
            <a:ext cx="595923" cy="4944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86" y="1853248"/>
            <a:ext cx="6438900" cy="1308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9204" y="1853248"/>
            <a:ext cx="4227786" cy="41328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6111" y="3550354"/>
            <a:ext cx="1968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109 000 000 USD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72731" y="6193705"/>
            <a:ext cx="136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12 000 EUR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63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8907583" cy="2323374"/>
          </a:xfrm>
        </p:spPr>
        <p:txBody>
          <a:bodyPr/>
          <a:lstStyle/>
          <a:p>
            <a:r>
              <a:rPr lang="ru-RU" sz="4600" dirty="0" smtClean="0"/>
              <a:t>Создание транснационального брэнда </a:t>
            </a:r>
            <a:r>
              <a:rPr lang="ru-RU" sz="4600" dirty="0" smtClean="0"/>
              <a:t>– это Вам не </a:t>
            </a:r>
            <a:r>
              <a:rPr lang="ru-RU" sz="4600" dirty="0" err="1" smtClean="0"/>
              <a:t>хухры-мухры</a:t>
            </a:r>
            <a:endParaRPr lang="en-US" sz="4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pPr algn="r"/>
            <a:r>
              <a:rPr lang="en-US" dirty="0" smtClean="0"/>
              <a:t>© </a:t>
            </a:r>
            <a:r>
              <a:rPr lang="ru-RU" dirty="0" err="1" smtClean="0"/>
              <a:t>Джефф</a:t>
            </a:r>
            <a:r>
              <a:rPr lang="ru-RU" dirty="0" smtClean="0"/>
              <a:t> </a:t>
            </a:r>
            <a:r>
              <a:rPr lang="ru-RU" dirty="0" err="1" smtClean="0"/>
              <a:t>Безос</a:t>
            </a:r>
            <a:r>
              <a:rPr lang="ru-RU" dirty="0" smtClean="0"/>
              <a:t> – основатель </a:t>
            </a:r>
            <a:r>
              <a:rPr lang="en-US" dirty="0" err="1" smtClean="0"/>
              <a:t>Amazon.com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384" y="515817"/>
            <a:ext cx="595923" cy="4944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224" y="5252568"/>
            <a:ext cx="841980" cy="8419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436" y="4816965"/>
            <a:ext cx="1756541" cy="17565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r="7677" b="6448"/>
          <a:stretch/>
        </p:blipFill>
        <p:spPr>
          <a:xfrm>
            <a:off x="6488661" y="4480705"/>
            <a:ext cx="3648566" cy="154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7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ПЛАТЕЖНЫЕ ИНСТРУМЕНТЫ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9853722" cy="4195481"/>
          </a:xfrm>
        </p:spPr>
        <p:txBody>
          <a:bodyPr>
            <a:normAutofit/>
          </a:bodyPr>
          <a:lstStyle/>
          <a:p>
            <a:r>
              <a:rPr lang="ru-RU" dirty="0" smtClean="0"/>
              <a:t>Великобритания – </a:t>
            </a:r>
            <a:r>
              <a:rPr lang="en-US" dirty="0" smtClean="0"/>
              <a:t>Solo Debit Card</a:t>
            </a:r>
            <a:endParaRPr lang="ru-RU" dirty="0"/>
          </a:p>
          <a:p>
            <a:r>
              <a:rPr lang="ru-RU" dirty="0" smtClean="0"/>
              <a:t>Германия – банковский платеж</a:t>
            </a:r>
            <a:endParaRPr lang="ru-RU" dirty="0"/>
          </a:p>
          <a:p>
            <a:r>
              <a:rPr lang="ru-RU" dirty="0" smtClean="0"/>
              <a:t>Франция - </a:t>
            </a:r>
            <a:r>
              <a:rPr lang="en-US" dirty="0"/>
              <a:t>Carte </a:t>
            </a:r>
            <a:r>
              <a:rPr lang="en-US" dirty="0" err="1" smtClean="0"/>
              <a:t>Bleue</a:t>
            </a:r>
            <a:endParaRPr lang="ru-RU" dirty="0" smtClean="0"/>
          </a:p>
          <a:p>
            <a:r>
              <a:rPr lang="ru-RU" dirty="0" smtClean="0"/>
              <a:t>Нидерланды - </a:t>
            </a:r>
            <a:r>
              <a:rPr lang="en-US" dirty="0" err="1" smtClean="0"/>
              <a:t>iDEAL</a:t>
            </a:r>
            <a:endParaRPr lang="ru-RU" dirty="0"/>
          </a:p>
          <a:p>
            <a:r>
              <a:rPr lang="ru-RU" dirty="0" smtClean="0"/>
              <a:t>Япония – </a:t>
            </a:r>
            <a:r>
              <a:rPr lang="en-US" dirty="0" smtClean="0"/>
              <a:t>convenience store</a:t>
            </a:r>
            <a:endParaRPr lang="ru-RU" dirty="0"/>
          </a:p>
          <a:p>
            <a:r>
              <a:rPr lang="ru-RU" dirty="0" smtClean="0"/>
              <a:t>Китай – </a:t>
            </a:r>
            <a:r>
              <a:rPr lang="en-US" dirty="0" err="1" smtClean="0"/>
              <a:t>Alipay</a:t>
            </a:r>
            <a:endParaRPr lang="en-US" dirty="0" smtClean="0"/>
          </a:p>
          <a:p>
            <a:r>
              <a:rPr lang="ru-RU" dirty="0" smtClean="0"/>
              <a:t>Африка - </a:t>
            </a:r>
            <a:r>
              <a:rPr lang="en-US" dirty="0"/>
              <a:t>M-PESA</a:t>
            </a:r>
            <a:endParaRPr lang="en-US" dirty="0" smtClean="0"/>
          </a:p>
          <a:p>
            <a:r>
              <a:rPr lang="ru-RU" dirty="0" smtClean="0"/>
              <a:t>ПМР – карточки «Радуга»</a:t>
            </a:r>
            <a:endParaRPr lang="ru-RU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384" y="515817"/>
            <a:ext cx="595923" cy="49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0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800" dirty="0" smtClean="0"/>
              <a:t>АДАПТИВНЫЙ КОНТЕНТ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2386718"/>
            <a:ext cx="8946541" cy="214921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SMART website concept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Types of customers (behavioral context)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Lead score system (IBM Case)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275" y="2052919"/>
            <a:ext cx="4223106" cy="28168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384" y="515817"/>
            <a:ext cx="595923" cy="49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2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800" dirty="0" smtClean="0"/>
              <a:t>ПОВЕДЕНЧЕСКОЕ ЦЕНООБРАЗОВАНИЕ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ru-RU" dirty="0" smtClean="0"/>
              <a:t>МАУ</a:t>
            </a:r>
          </a:p>
          <a:p>
            <a:pPr>
              <a:lnSpc>
                <a:spcPct val="150000"/>
              </a:lnSpc>
            </a:pPr>
            <a:r>
              <a:rPr lang="en-US" dirty="0" err="1" smtClean="0"/>
              <a:t>Booking.com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err="1" smtClean="0"/>
              <a:t>Templatemonster.com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err="1" smtClean="0"/>
              <a:t>Prestashop.com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err="1" smtClean="0"/>
              <a:t>Homedepot.com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384" y="515817"/>
            <a:ext cx="595923" cy="49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3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283</TotalTime>
  <Words>169</Words>
  <Application>Microsoft Macintosh PowerPoint</Application>
  <PresentationFormat>Widescreen</PresentationFormat>
  <Paragraphs>69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Calibri</vt:lpstr>
      <vt:lpstr>Century Gothic</vt:lpstr>
      <vt:lpstr>Wingdings 3</vt:lpstr>
      <vt:lpstr>Arial</vt:lpstr>
      <vt:lpstr>Ion</vt:lpstr>
      <vt:lpstr>Going global</vt:lpstr>
      <vt:lpstr>ОНО ВАМ НАДО?</vt:lpstr>
      <vt:lpstr>КАК МОЖНО ВЫЙТИ НА РЫНОК</vt:lpstr>
      <vt:lpstr>ТРАНСЛЯЦИЯ vs ЛОКАЛИЗАЦИЯ</vt:lpstr>
      <vt:lpstr>ЮРИДИЧЕСКИЕ АСПЕКТЫ</vt:lpstr>
      <vt:lpstr>Создание транснационального брэнда – это Вам не хухры-мухры</vt:lpstr>
      <vt:lpstr>ПЛАТЕЖНЫЕ ИНСТРУМЕНТЫ</vt:lpstr>
      <vt:lpstr>АДАПТИВНЫЙ КОНТЕНТ</vt:lpstr>
      <vt:lpstr>ПОВЕДЕНЧЕСКОЕ ЦЕНООБРАЗОВАНИЕ</vt:lpstr>
      <vt:lpstr>ФИНАЛЬНЫЙ СУПЕР РЕЗУЛЬТАТ</vt:lpstr>
      <vt:lpstr>TEMPLATEMONSTER.COM/UA</vt:lpstr>
      <vt:lpstr>УДАЧНЫХ ЭКСПЕРИМЕНТОВ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Адаптивный маркетинг</dc:title>
  <dc:creator>david.braun@gmail.com</dc:creator>
  <cp:lastModifiedBy>david.braun@gmail.com</cp:lastModifiedBy>
  <cp:revision>29</cp:revision>
  <dcterms:created xsi:type="dcterms:W3CDTF">2016-04-13T07:38:19Z</dcterms:created>
  <dcterms:modified xsi:type="dcterms:W3CDTF">2016-04-19T22:26:09Z</dcterms:modified>
</cp:coreProperties>
</file>